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0077"/>
    <a:srgbClr val="5B0277"/>
    <a:srgbClr val="9705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822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08012-738F-D941-8DD6-DF4107EEDE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69722D-614A-E244-9B65-8D25DEB86F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2CC58-D585-A748-855E-E56459C5D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E7E38-8304-D346-B42E-6B916B9C1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C3BAD-D477-B646-B7E9-482DB3822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311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4ABB2-E883-DF4E-8C14-5F177CF26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D2FEDF-15EF-704F-B839-01F1130951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7F21B-877B-3A49-9E42-8B63AB732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71930-BB58-7844-8EAE-76A07FEB4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C33E17-A389-954D-9529-9EFD8BBC9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8432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03FB48-1FF4-1447-B498-E963F610B1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33C03A-28C4-1B4F-B5DC-7ACE884D77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7AB2B-039A-884B-8895-559B68F1F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BD60F-9AD6-3642-BE28-EA82FCB4C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2C2D8-F29B-0E40-9F5B-5FEE518C8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0896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8068B-B9ED-7446-A851-AE9609207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F63C7-A7A3-8347-AA13-0DE08E179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340CD-9E47-7F45-A6FF-CBFC89B3B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D7FB61-468E-AB4F-82A4-A15A6D97A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06CDE-95E4-8C4D-8DE4-B486689A0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1772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24852-E5F4-7C40-9399-16A45E8BC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D78CC-F5E2-4E48-ACE7-FEDD4C9E8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5D8A9-47AA-314E-AC89-837E4633B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0E0B5-38DD-A04F-A98B-AB3A5D71E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F8A15-1205-0747-84CA-37D110FA2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0158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1C0C8-9B3E-DC46-9584-1BD54888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32CE5-43F6-8647-BE9F-FC25277D5B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83D535-893E-D045-A502-1050D3395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388C4-60F0-F048-86D0-DB9CF2E14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A03A1-E4D3-624D-9556-FAAAC6D23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CFC377-3537-AF4D-9DB3-05FEB8339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8990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200A2-4A7C-CB42-BE99-713A9867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6117AC-36F9-6347-9C4B-AE8CC4F1F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CBA59D-F3E7-5145-B8B6-8F84E9794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D9F4E7-B73C-664B-91CF-F8118F349B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A79AB6-A85E-5B4E-A672-60E4C34ECF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4FDB64-6551-8D4C-8C1F-FEB543CAE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B5F8A6-979C-2441-BD1D-D7F520DBB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D6D84B-708F-FD41-BFA8-CBF10646C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388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FEE75-66D0-6E4F-8A66-8FCD44EDF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4A4A-2535-724F-949E-08641055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4D76C-D73C-4247-8CAD-45E5451E7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01F83A-0092-604B-90E7-D41FF4E77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2020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B14CD1-B3BC-814D-9101-18582ED4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F2F0CD-E917-664D-B23D-2EEF9D3C7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FD82D4-4E80-274D-B7DF-CF8EA6180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9469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9FF6B-9FEB-7049-878C-76A4753A0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74359-E7CB-6B4E-A115-986F90EB9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220B8A-14F6-6A43-BAC4-4698D364FA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6B90D-66DC-D141-BDE0-A138BAB68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37A0C-3BE8-214D-A404-D92BB69CF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91F1B-9812-3A45-868B-6EE64A2FD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501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8E66D-B451-FA4F-9C45-ECBBF70C1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5F1215-32E3-B341-8B44-FC3954645F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A05BE9-2D5A-3C43-BAA4-562C656F2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D7ED4-2208-954B-816B-35A277298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74E8EE-5450-AF45-825D-A0BA8B946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78121-33B2-6149-9DA6-F4538320A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269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EADE82-8EA5-B144-939D-EDF09AE79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34F291-E907-5A4A-8F0C-4CD9B4C94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C4B69-E845-CA4B-BADD-83D7D342CD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5D194-2EBD-934E-B9F1-F5BBA5573996}" type="datetimeFigureOut">
              <a:rPr lang="en-AU" smtClean="0"/>
              <a:t>25/07/2022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E80B7-DF1F-1B45-AE51-B084ED4ACF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F0E10-066E-B244-AEA3-5B1BB79413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9F1FD-2839-1B47-A84D-05FED85DBDD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5175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119EB275-8EBF-3A4B-95EC-58AE7C1AAAA0}"/>
              </a:ext>
            </a:extLst>
          </p:cNvPr>
          <p:cNvSpPr>
            <a:spLocks noChangeAspect="1"/>
          </p:cNvSpPr>
          <p:nvPr/>
        </p:nvSpPr>
        <p:spPr>
          <a:xfrm>
            <a:off x="2694000" y="27000"/>
            <a:ext cx="6804000" cy="6804000"/>
          </a:xfrm>
          <a:prstGeom prst="ellipse">
            <a:avLst/>
          </a:prstGeom>
          <a:solidFill>
            <a:srgbClr val="5B02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FE0C22-4B7D-AA48-BCA8-758878761808}"/>
              </a:ext>
            </a:extLst>
          </p:cNvPr>
          <p:cNvSpPr txBox="1"/>
          <p:nvPr/>
        </p:nvSpPr>
        <p:spPr>
          <a:xfrm>
            <a:off x="5218667" y="-94192"/>
            <a:ext cx="1186248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60000" b="1" dirty="0">
                <a:solidFill>
                  <a:schemeClr val="bg1"/>
                </a:solidFill>
                <a:latin typeface="Courier" pitchFamily="2" charset="0"/>
                <a:cs typeface="Consolas" panose="020B0609020204030204" pitchFamily="49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2601911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9380D1D-C17A-ABCB-2876-BEAAFAE4D277}"/>
              </a:ext>
            </a:extLst>
          </p:cNvPr>
          <p:cNvGrpSpPr/>
          <p:nvPr/>
        </p:nvGrpSpPr>
        <p:grpSpPr>
          <a:xfrm>
            <a:off x="568770" y="1989000"/>
            <a:ext cx="11238261" cy="3288359"/>
            <a:chOff x="713270" y="1989000"/>
            <a:chExt cx="11238261" cy="3288359"/>
          </a:xfrm>
        </p:grpSpPr>
        <p:pic>
          <p:nvPicPr>
            <p:cNvPr id="6" name="Picture 5" descr="Icon&#10;&#10;Description automatically generated">
              <a:extLst>
                <a:ext uri="{FF2B5EF4-FFF2-40B4-BE49-F238E27FC236}">
                  <a16:creationId xmlns:a16="http://schemas.microsoft.com/office/drawing/2014/main" id="{230688FF-904E-89DE-6C62-CBF549EDCB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3270" y="1989000"/>
              <a:ext cx="2880000" cy="28800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94F4718-59FA-439C-F199-D2D09C0441A4}"/>
                </a:ext>
              </a:extLst>
            </p:cNvPr>
            <p:cNvSpPr txBox="1"/>
            <p:nvPr/>
          </p:nvSpPr>
          <p:spPr>
            <a:xfrm>
              <a:off x="3593271" y="3184478"/>
              <a:ext cx="8358260" cy="2092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0" dirty="0" err="1">
                  <a:solidFill>
                    <a:srgbClr val="5B0077"/>
                  </a:solidFill>
                  <a:latin typeface="Consolas" panose="020B0609020204030204" pitchFamily="49" charset="0"/>
                </a:rPr>
                <a:t>usion</a:t>
              </a:r>
              <a:r>
                <a:rPr lang="en-US" sz="13000" dirty="0">
                  <a:solidFill>
                    <a:srgbClr val="5B0077"/>
                  </a:solidFill>
                  <a:latin typeface="Consolas" panose="020B0609020204030204" pitchFamily="49" charset="0"/>
                </a:rPr>
                <a:t> Dev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3425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31377BFD-F5FD-4584-1542-395FE078F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4942" y="2889000"/>
            <a:ext cx="1080000" cy="1080000"/>
          </a:xfrm>
          <a:prstGeom prst="rect">
            <a:avLst/>
          </a:prstGeom>
        </p:spPr>
      </p:pic>
      <p:pic>
        <p:nvPicPr>
          <p:cNvPr id="5" name="Picture 4" descr="A picture containing text, businesscard, envelope&#10;&#10;Description automatically generated">
            <a:extLst>
              <a:ext uri="{FF2B5EF4-FFF2-40B4-BE49-F238E27FC236}">
                <a16:creationId xmlns:a16="http://schemas.microsoft.com/office/drawing/2014/main" id="{07F05EA4-BB14-0270-8E3C-5BFD42B73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056" y="2889000"/>
            <a:ext cx="1080000" cy="1080000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3EFD35A1-65F5-664A-4378-60D282FDD9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0037" y="2889000"/>
            <a:ext cx="1080000" cy="1080000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44AC2FA7-03AA-6F0E-7163-B5C0E21928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5999" y="2889000"/>
            <a:ext cx="1080000" cy="1080000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20E9B497-FC53-A471-F0A3-F16207E7A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67925" y="2889000"/>
            <a:ext cx="1080000" cy="1080000"/>
          </a:xfrm>
          <a:prstGeom prst="rect">
            <a:avLst/>
          </a:prstGeom>
        </p:spPr>
      </p:pic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5F8B0AA9-9F6D-0FD6-D644-45C59118D9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8980" y="2889000"/>
            <a:ext cx="1080000" cy="1080000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94C4B142-2E14-5A77-10ED-CA0E9DD680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4075" y="2889000"/>
            <a:ext cx="1080000" cy="108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8BA9866-1CE1-ADE3-465D-3C2E70DAF3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53018" y="2889000"/>
            <a:ext cx="1080000" cy="1080000"/>
          </a:xfrm>
          <a:prstGeom prst="rect">
            <a:avLst/>
          </a:prstGeom>
        </p:spPr>
      </p:pic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C6ABF124-C023-9855-88E0-9610B292AC9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61961" y="288900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830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3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Courier</vt:lpstr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Yoo</dc:creator>
  <cp:lastModifiedBy>Justin Yoo</cp:lastModifiedBy>
  <cp:revision>3</cp:revision>
  <dcterms:created xsi:type="dcterms:W3CDTF">2021-07-04T06:29:26Z</dcterms:created>
  <dcterms:modified xsi:type="dcterms:W3CDTF">2022-07-25T09:39:37Z</dcterms:modified>
</cp:coreProperties>
</file>

<file path=docProps/thumbnail.jpeg>
</file>